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3"/>
  </p:handoutMasterIdLst>
  <p:sldIdLst>
    <p:sldId id="257" r:id="rId2"/>
  </p:sldIdLst>
  <p:sldSz cx="10691813" cy="15119350"/>
  <p:notesSz cx="6794500" cy="9906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02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4660" autoAdjust="0"/>
  </p:normalViewPr>
  <p:slideViewPr>
    <p:cSldViewPr>
      <p:cViewPr varScale="1">
        <p:scale>
          <a:sx n="34" d="100"/>
          <a:sy n="34" d="100"/>
        </p:scale>
        <p:origin x="2274" y="84"/>
      </p:cViewPr>
      <p:guideLst>
        <p:guide orient="horz" pos="476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07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5" tIns="46471" rIns="92945" bIns="46471" numCol="1" anchor="t" anchorCtr="0" compatLnSpc="1">
            <a:prstTxWarp prst="textNoShape">
              <a:avLst/>
            </a:prstTxWarp>
          </a:bodyPr>
          <a:lstStyle>
            <a:lvl1pPr defTabSz="929906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28" y="0"/>
            <a:ext cx="294407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5" tIns="46471" rIns="92945" bIns="46471" numCol="1" anchor="t" anchorCtr="0" compatLnSpc="1">
            <a:prstTxWarp prst="textNoShape">
              <a:avLst/>
            </a:prstTxWarp>
          </a:bodyPr>
          <a:lstStyle>
            <a:lvl1pPr algn="r" defTabSz="929906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10700"/>
            <a:ext cx="294407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5" tIns="46471" rIns="92945" bIns="46471" numCol="1" anchor="b" anchorCtr="0" compatLnSpc="1">
            <a:prstTxWarp prst="textNoShape">
              <a:avLst/>
            </a:prstTxWarp>
          </a:bodyPr>
          <a:lstStyle>
            <a:lvl1pPr defTabSz="929906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28" y="9410700"/>
            <a:ext cx="294407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5" tIns="46471" rIns="92945" bIns="46471" numCol="1" anchor="b" anchorCtr="0" compatLnSpc="1">
            <a:prstTxWarp prst="textNoShape">
              <a:avLst/>
            </a:prstTxWarp>
          </a:bodyPr>
          <a:lstStyle>
            <a:lvl1pPr algn="r" defTabSz="928688">
              <a:defRPr sz="1300"/>
            </a:lvl1pPr>
          </a:lstStyle>
          <a:p>
            <a:fld id="{E33CD010-868C-4FA2-A057-8C656519CB2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715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8" y="4697413"/>
            <a:ext cx="9088437" cy="32400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5" y="8567738"/>
            <a:ext cx="7485063" cy="38639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3B403-572A-4C5E-9CA4-7F3528BC19D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704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302E9-AA1F-44AB-A1D7-7260EF45998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035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18413" y="1344613"/>
            <a:ext cx="2271712" cy="1209516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01688" y="1344613"/>
            <a:ext cx="6664325" cy="1209516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DCD05D-E627-4E49-8E08-5DB63269F9E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15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C08BF2-A492-4FDC-9EE8-71B8EA43A09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34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9715500"/>
            <a:ext cx="9088438" cy="30035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6408738"/>
            <a:ext cx="9088438" cy="33067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7807FB-4A52-43D7-AB87-4868042F331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4970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1688" y="4367213"/>
            <a:ext cx="4467225" cy="9072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21313" y="4367213"/>
            <a:ext cx="4468812" cy="9072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CA6D8-3450-41D1-BA42-BDC7E2A3B3B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72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604838"/>
            <a:ext cx="9621837" cy="25209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3384550"/>
            <a:ext cx="4724400" cy="1409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4794250"/>
            <a:ext cx="4724400" cy="8712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0838" y="3384550"/>
            <a:ext cx="4725987" cy="1409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0838" y="4794250"/>
            <a:ext cx="4725987" cy="8712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7FBC6-D2C4-4507-83ED-2F16EA0EAD1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76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6139FB-E199-4A5F-8084-5961E770FCD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079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32AEF-4D57-4E76-BF4D-ADEFB09A869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95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601663"/>
            <a:ext cx="3517900" cy="2562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9888" y="601663"/>
            <a:ext cx="5976937" cy="129047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3163888"/>
            <a:ext cx="3517900" cy="103425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0BCD28-7B7A-48D8-AD9D-219B9EF1D70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58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10583863"/>
            <a:ext cx="6415088" cy="12493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1350963"/>
            <a:ext cx="6415088" cy="9070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11833225"/>
            <a:ext cx="6415088" cy="17748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6DF4CB-A44A-4F76-8CE5-4BC72700CF2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92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1344613"/>
            <a:ext cx="908843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7484" tIns="73742" rIns="147484" bIns="737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4367213"/>
            <a:ext cx="9088437" cy="907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7484" tIns="73742" rIns="147484" bIns="73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8" y="13774738"/>
            <a:ext cx="22272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7484" tIns="73742" rIns="147484" bIns="73742" numCol="1" anchor="t" anchorCtr="0" compatLnSpc="1">
            <a:prstTxWarp prst="textNoShape">
              <a:avLst/>
            </a:prstTxWarp>
          </a:bodyPr>
          <a:lstStyle>
            <a:lvl1pPr>
              <a:defRPr sz="2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13774738"/>
            <a:ext cx="338613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7484" tIns="73742" rIns="147484" bIns="73742" numCol="1" anchor="t" anchorCtr="0" compatLnSpc="1">
            <a:prstTxWarp prst="textNoShape">
              <a:avLst/>
            </a:prstTxWarp>
          </a:bodyPr>
          <a:lstStyle>
            <a:lvl1pPr algn="ctr">
              <a:defRPr sz="2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13774738"/>
            <a:ext cx="22272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7484" tIns="73742" rIns="147484" bIns="73742" numCol="1" anchor="t" anchorCtr="0" compatLnSpc="1">
            <a:prstTxWarp prst="textNoShape">
              <a:avLst/>
            </a:prstTxWarp>
          </a:bodyPr>
          <a:lstStyle>
            <a:lvl1pPr algn="r">
              <a:defRPr sz="2300"/>
            </a:lvl1pPr>
          </a:lstStyle>
          <a:p>
            <a:fld id="{42632D73-7CC6-42C1-96C0-9C2A7BD893E9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4788" rtl="0" eaLnBrk="0" fontAlgn="base" hangingPunct="0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474788" rtl="0" eaLnBrk="0" fontAlgn="base" hangingPunct="0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Times" pitchFamily="18" charset="0"/>
        </a:defRPr>
      </a:lvl2pPr>
      <a:lvl3pPr algn="ctr" defTabSz="1474788" rtl="0" eaLnBrk="0" fontAlgn="base" hangingPunct="0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Times" pitchFamily="18" charset="0"/>
        </a:defRPr>
      </a:lvl3pPr>
      <a:lvl4pPr algn="ctr" defTabSz="1474788" rtl="0" eaLnBrk="0" fontAlgn="base" hangingPunct="0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Times" pitchFamily="18" charset="0"/>
        </a:defRPr>
      </a:lvl4pPr>
      <a:lvl5pPr algn="ctr" defTabSz="1474788" rtl="0" eaLnBrk="0" fontAlgn="base" hangingPunct="0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Times" pitchFamily="18" charset="0"/>
        </a:defRPr>
      </a:lvl5pPr>
      <a:lvl6pPr marL="457200" algn="ctr" defTabSz="1474788" rtl="0" fontAlgn="base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Times" pitchFamily="18" charset="0"/>
        </a:defRPr>
      </a:lvl6pPr>
      <a:lvl7pPr marL="914400" algn="ctr" defTabSz="1474788" rtl="0" fontAlgn="base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Times" pitchFamily="18" charset="0"/>
        </a:defRPr>
      </a:lvl7pPr>
      <a:lvl8pPr marL="1371600" algn="ctr" defTabSz="1474788" rtl="0" fontAlgn="base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Times" pitchFamily="18" charset="0"/>
        </a:defRPr>
      </a:lvl8pPr>
      <a:lvl9pPr marL="1828800" algn="ctr" defTabSz="1474788" rtl="0" fontAlgn="base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Times" pitchFamily="18" charset="0"/>
        </a:defRPr>
      </a:lvl9pPr>
    </p:titleStyle>
    <p:bodyStyle>
      <a:lvl1pPr marL="552450" indent="-552450" algn="l" defTabSz="1474788" rtl="0" eaLnBrk="0" fontAlgn="base" hangingPunct="0">
        <a:spcBef>
          <a:spcPct val="20000"/>
        </a:spcBef>
        <a:spcAft>
          <a:spcPct val="0"/>
        </a:spcAft>
        <a:buChar char="•"/>
        <a:defRPr sz="5200">
          <a:solidFill>
            <a:schemeClr val="tx1"/>
          </a:solidFill>
          <a:latin typeface="+mn-lt"/>
          <a:ea typeface="+mn-ea"/>
          <a:cs typeface="+mn-cs"/>
        </a:defRPr>
      </a:lvl1pPr>
      <a:lvl2pPr marL="1198563" indent="-460375" algn="l" defTabSz="1474788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2pPr>
      <a:lvl3pPr marL="1843088" indent="-368300" algn="l" defTabSz="1474788" rtl="0" eaLnBrk="0" fontAlgn="base" hangingPunct="0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</a:defRPr>
      </a:lvl3pPr>
      <a:lvl4pPr marL="2581275" indent="-368300" algn="l" defTabSz="1474788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3317875" indent="-368300" algn="l" defTabSz="1474788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5pPr>
      <a:lvl6pPr marL="3775075" indent="-368300" algn="l" defTabSz="1474788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6pPr>
      <a:lvl7pPr marL="4232275" indent="-368300" algn="l" defTabSz="1474788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7pPr>
      <a:lvl8pPr marL="4689475" indent="-368300" algn="l" defTabSz="1474788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8pPr>
      <a:lvl9pPr marL="5146675" indent="-368300" algn="l" defTabSz="1474788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6" t="19012" b="68143"/>
          <a:stretch>
            <a:fillRect/>
          </a:stretch>
        </p:blipFill>
        <p:spPr bwMode="auto">
          <a:xfrm>
            <a:off x="2004713" y="12960277"/>
            <a:ext cx="8669785" cy="215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6" t="19012" b="68143"/>
          <a:stretch>
            <a:fillRect/>
          </a:stretch>
        </p:blipFill>
        <p:spPr bwMode="auto">
          <a:xfrm>
            <a:off x="2865586" y="-1165"/>
            <a:ext cx="780891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8" r="73166" b="10286"/>
          <a:stretch>
            <a:fillRect/>
          </a:stretch>
        </p:blipFill>
        <p:spPr bwMode="auto">
          <a:xfrm>
            <a:off x="2788" y="0"/>
            <a:ext cx="3487389" cy="1296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51"/>
          <p:cNvSpPr>
            <a:spLocks noChangeArrowheads="1"/>
          </p:cNvSpPr>
          <p:nvPr/>
        </p:nvSpPr>
        <p:spPr bwMode="auto">
          <a:xfrm>
            <a:off x="3490176" y="1965332"/>
            <a:ext cx="7201637" cy="1100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ts val="2400"/>
              </a:spcBef>
            </a:pPr>
            <a:endParaRPr lang="de-DE" sz="2800" b="1" dirty="0" smtClean="0">
              <a:latin typeface="Frutiger LT 57 Cn"/>
            </a:endParaRPr>
          </a:p>
          <a:p>
            <a:pPr algn="ctr" eaLnBrk="1" hangingPunct="1">
              <a:spcBef>
                <a:spcPts val="2400"/>
              </a:spcBef>
            </a:pPr>
            <a:r>
              <a:rPr lang="de-DE" sz="2800" b="1" dirty="0" smtClean="0">
                <a:latin typeface="Frutiger LT 57 Cn"/>
              </a:rPr>
              <a:t>Herr Hans-Dieter Schumacher</a:t>
            </a:r>
            <a:br>
              <a:rPr lang="de-DE" sz="2800" b="1" dirty="0" smtClean="0">
                <a:latin typeface="Frutiger LT 57 Cn"/>
              </a:rPr>
            </a:br>
            <a:r>
              <a:rPr lang="de-DE" sz="2800" dirty="0" smtClean="0">
                <a:latin typeface="Frutiger LT 57 Cn"/>
              </a:rPr>
              <a:t>Finanzvorstand</a:t>
            </a:r>
            <a:br>
              <a:rPr lang="de-DE" sz="2800" dirty="0" smtClean="0">
                <a:latin typeface="Frutiger LT 57 Cn"/>
              </a:rPr>
            </a:br>
            <a:r>
              <a:rPr lang="de-DE" sz="2800" dirty="0" smtClean="0">
                <a:latin typeface="Frutiger LT 57 Cn"/>
              </a:rPr>
              <a:t> der JENOPTIK AG, Jena: </a:t>
            </a:r>
            <a:br>
              <a:rPr lang="de-DE" sz="2800" dirty="0" smtClean="0">
                <a:latin typeface="Frutiger LT 57 Cn"/>
              </a:rPr>
            </a:br>
            <a:endParaRPr lang="de-DE" sz="2800" dirty="0" smtClean="0">
              <a:latin typeface="Frutiger LT 57 Cn"/>
            </a:endParaRPr>
          </a:p>
          <a:p>
            <a:pPr algn="ctr" eaLnBrk="1" hangingPunct="1">
              <a:spcBef>
                <a:spcPts val="2400"/>
              </a:spcBef>
            </a:pPr>
            <a:endParaRPr lang="de-DE" sz="1000" b="1" dirty="0" smtClean="0">
              <a:latin typeface="Frutiger LT 57 Cn"/>
              <a:cs typeface="Arial" panose="020B0604020202020204" pitchFamily="34" charset="0"/>
            </a:endParaRPr>
          </a:p>
          <a:p>
            <a:pPr algn="ctr" eaLnBrk="1" hangingPunct="1">
              <a:spcBef>
                <a:spcPts val="2400"/>
              </a:spcBef>
            </a:pPr>
            <a:endParaRPr lang="de-DE" sz="1000" b="1" dirty="0" smtClean="0">
              <a:latin typeface="Frutiger LT 57 Cn"/>
              <a:cs typeface="Arial" panose="020B0604020202020204" pitchFamily="34" charset="0"/>
            </a:endParaRPr>
          </a:p>
          <a:p>
            <a:pPr algn="ctr" eaLnBrk="1" hangingPunct="1">
              <a:spcBef>
                <a:spcPts val="2400"/>
              </a:spcBef>
            </a:pPr>
            <a:r>
              <a:rPr lang="de-DE" sz="3600" b="1" dirty="0" smtClean="0">
                <a:latin typeface="Frutiger LT 57 Cn"/>
                <a:cs typeface="Arial" panose="020B0604020202020204" pitchFamily="34" charset="0"/>
              </a:rPr>
              <a:t>„Strategisches Finanzmanagement bei JENOPTIK “</a:t>
            </a:r>
          </a:p>
          <a:p>
            <a:pPr algn="ctr" eaLnBrk="1" hangingPunct="1">
              <a:spcBef>
                <a:spcPts val="2400"/>
              </a:spcBef>
            </a:pPr>
            <a:endParaRPr lang="de-DE" sz="1000" b="1" dirty="0" smtClean="0">
              <a:latin typeface="Frutiger LT 57 Cn"/>
              <a:cs typeface="Arial" panose="020B0604020202020204" pitchFamily="34" charset="0"/>
            </a:endParaRPr>
          </a:p>
          <a:p>
            <a:pPr algn="ctr" eaLnBrk="1" hangingPunct="1">
              <a:spcBef>
                <a:spcPts val="2400"/>
              </a:spcBef>
            </a:pPr>
            <a:endParaRPr lang="de-DE" sz="1000" b="1" dirty="0" smtClean="0">
              <a:latin typeface="Frutiger LT 57 Cn"/>
              <a:cs typeface="Arial" panose="020B0604020202020204" pitchFamily="34" charset="0"/>
            </a:endParaRPr>
          </a:p>
          <a:p>
            <a:pPr algn="ctr" eaLnBrk="1" hangingPunct="1">
              <a:spcBef>
                <a:spcPts val="2400"/>
              </a:spcBef>
            </a:pPr>
            <a:endParaRPr lang="de-DE" sz="1000" b="1" dirty="0" smtClean="0">
              <a:latin typeface="Frutiger LT 57 Cn"/>
              <a:cs typeface="Arial" panose="020B0604020202020204" pitchFamily="34" charset="0"/>
            </a:endParaRPr>
          </a:p>
          <a:p>
            <a:pPr algn="ctr" eaLnBrk="1" hangingPunct="1">
              <a:spcBef>
                <a:spcPts val="2400"/>
              </a:spcBef>
            </a:pPr>
            <a:r>
              <a:rPr lang="de-DE" sz="2800" dirty="0" smtClean="0">
                <a:latin typeface="Frutiger LT 57 Cn"/>
              </a:rPr>
              <a:t>Donnerstag, 14. Januar 2016, </a:t>
            </a:r>
            <a:r>
              <a:rPr lang="de-DE" sz="2800" smtClean="0">
                <a:latin typeface="Frutiger LT 57 Cn"/>
              </a:rPr>
              <a:t/>
            </a:r>
            <a:br>
              <a:rPr lang="de-DE" sz="2800" smtClean="0">
                <a:latin typeface="Frutiger LT 57 Cn"/>
              </a:rPr>
            </a:br>
            <a:r>
              <a:rPr lang="de-DE" sz="2800" smtClean="0">
                <a:latin typeface="Frutiger LT 57 Cn"/>
              </a:rPr>
              <a:t>11:00 </a:t>
            </a:r>
            <a:r>
              <a:rPr lang="de-DE" sz="2800" dirty="0" smtClean="0">
                <a:latin typeface="Frutiger LT 57 Cn"/>
              </a:rPr>
              <a:t>Uhr </a:t>
            </a:r>
            <a:r>
              <a:rPr lang="de-DE" sz="2800" smtClean="0">
                <a:latin typeface="Frutiger LT 57 Cn"/>
              </a:rPr>
              <a:t>– </a:t>
            </a:r>
            <a:r>
              <a:rPr lang="de-DE" sz="2800" smtClean="0">
                <a:latin typeface="Frutiger LT 57 Cn"/>
              </a:rPr>
              <a:t>13:00 </a:t>
            </a:r>
            <a:r>
              <a:rPr lang="de-DE" sz="2800" dirty="0" smtClean="0">
                <a:latin typeface="Frutiger LT 57 Cn"/>
              </a:rPr>
              <a:t>Uhr, </a:t>
            </a:r>
            <a:br>
              <a:rPr lang="de-DE" sz="2800" dirty="0" smtClean="0">
                <a:latin typeface="Frutiger LT 57 Cn"/>
              </a:rPr>
            </a:br>
            <a:r>
              <a:rPr lang="de-DE" sz="2800" dirty="0" smtClean="0">
                <a:latin typeface="Frutiger LT 57 Cn"/>
              </a:rPr>
              <a:t>Senatssaal im 7. Stock </a:t>
            </a:r>
            <a:br>
              <a:rPr lang="de-DE" sz="2800" dirty="0" smtClean="0">
                <a:latin typeface="Frutiger LT 57 Cn"/>
              </a:rPr>
            </a:br>
            <a:r>
              <a:rPr lang="de-DE" sz="2800" dirty="0" smtClean="0">
                <a:latin typeface="Frutiger LT 57 Cn"/>
              </a:rPr>
              <a:t>des ZDV-Gebäudes</a:t>
            </a:r>
          </a:p>
          <a:p>
            <a:pPr algn="ctr" eaLnBrk="1" hangingPunct="1">
              <a:spcBef>
                <a:spcPts val="2400"/>
              </a:spcBef>
            </a:pPr>
            <a:endParaRPr lang="de-DE" sz="2800" dirty="0" smtClean="0">
              <a:latin typeface="Frutiger LT 57 Cn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0" y="12960276"/>
            <a:ext cx="3490177" cy="2169979"/>
          </a:xfrm>
          <a:prstGeom prst="rect">
            <a:avLst/>
          </a:prstGeom>
          <a:solidFill>
            <a:srgbClr val="C1002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" b="1" dirty="0" smtClean="0">
                <a:solidFill>
                  <a:schemeClr val="bg1"/>
                </a:solidFill>
                <a:latin typeface="Frutiger LT 57 Cn"/>
                <a:cs typeface="Arial" panose="020B0604020202020204" pitchFamily="34" charset="0"/>
              </a:rPr>
              <a:t>Lehrstuhl für </a:t>
            </a:r>
            <a:br>
              <a:rPr lang="de-DE" sz="2000" b="1" dirty="0" smtClean="0">
                <a:solidFill>
                  <a:schemeClr val="bg1"/>
                </a:solidFill>
                <a:latin typeface="Frutiger LT 57 Cn"/>
                <a:cs typeface="Arial" panose="020B0604020202020204" pitchFamily="34" charset="0"/>
              </a:rPr>
            </a:br>
            <a:r>
              <a:rPr lang="de-DE" sz="2000" b="1" dirty="0" smtClean="0">
                <a:solidFill>
                  <a:schemeClr val="bg1"/>
                </a:solidFill>
                <a:latin typeface="Frutiger LT 57 Cn"/>
                <a:cs typeface="Arial" panose="020B0604020202020204" pitchFamily="34" charset="0"/>
              </a:rPr>
              <a:t>Corporate Finance</a:t>
            </a:r>
          </a:p>
          <a:p>
            <a:pPr marL="0" marR="0" indent="0" algn="ctr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utiger LT 57 Cn"/>
                <a:cs typeface="Arial" panose="020B0604020202020204" pitchFamily="34" charset="0"/>
              </a:rPr>
              <a:t>Prof. Dr. Christina  Bannier</a:t>
            </a:r>
            <a:endParaRPr kumimoji="0" lang="de-DE" sz="20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Frutiger LT 57 Cn"/>
              <a:cs typeface="Arial" panose="020B0604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" b="1" baseline="0" dirty="0" smtClean="0">
                <a:solidFill>
                  <a:schemeClr val="bg1"/>
                </a:solidFill>
                <a:latin typeface="Frutiger LT 57 Cn"/>
                <a:cs typeface="Arial" panose="020B0604020202020204" pitchFamily="34" charset="0"/>
              </a:rPr>
              <a:t>JGU Mainz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Frutiger LT 57 Cn"/>
              <a:cs typeface="Arial" panose="020B0604020202020204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490177" y="0"/>
            <a:ext cx="7184321" cy="195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321" tIns="39661" rIns="79321" bIns="39661" anchor="ctr" anchorCtr="0">
            <a:noAutofit/>
          </a:bodyPr>
          <a:lstStyle>
            <a:lvl1pPr defTabSz="790575">
              <a:defRPr sz="27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90575">
              <a:defRPr sz="27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90575">
              <a:defRPr sz="27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90575">
              <a:defRPr sz="27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90575">
              <a:defRPr sz="27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9057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9057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9057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9057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de-DE" altLang="de-DE" sz="3600" b="1" dirty="0" smtClean="0">
                <a:latin typeface="Frutiger LT 57 Cn" pitchFamily="34" charset="0"/>
              </a:rPr>
              <a:t>Gastvortrag</a:t>
            </a:r>
            <a:endParaRPr lang="de-DE" altLang="de-DE" sz="3600" b="1" dirty="0">
              <a:latin typeface="Frutiger LT 57 Cn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490176" y="12971181"/>
            <a:ext cx="7184321" cy="216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321" tIns="39661" rIns="79321" bIns="39661" anchor="ctr" anchorCtr="0">
            <a:noAutofit/>
          </a:bodyPr>
          <a:lstStyle>
            <a:lvl1pPr defTabSz="790575">
              <a:defRPr sz="27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90575">
              <a:defRPr sz="27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90575">
              <a:defRPr sz="27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90575">
              <a:defRPr sz="27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90575">
              <a:defRPr sz="27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9057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9057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9057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9057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ts val="2400"/>
              </a:spcBef>
            </a:pPr>
            <a:r>
              <a:rPr lang="de-DE" altLang="de-DE" sz="2000" b="1" dirty="0">
                <a:latin typeface="Frutiger LT 57 Cn"/>
              </a:rPr>
              <a:t>Zu diesem Vortrag sind alle Studierenden </a:t>
            </a:r>
            <a:r>
              <a:rPr lang="de-DE" altLang="de-DE" sz="2000" b="1" dirty="0" smtClean="0">
                <a:latin typeface="Frutiger LT 57 Cn"/>
              </a:rPr>
              <a:t/>
            </a:r>
            <a:br>
              <a:rPr lang="de-DE" altLang="de-DE" sz="2000" b="1" dirty="0" smtClean="0">
                <a:latin typeface="Frutiger LT 57 Cn"/>
              </a:rPr>
            </a:br>
            <a:r>
              <a:rPr lang="de-DE" altLang="de-DE" sz="2000" b="1" dirty="0" smtClean="0">
                <a:latin typeface="Frutiger LT 57 Cn"/>
              </a:rPr>
              <a:t>ganz </a:t>
            </a:r>
            <a:r>
              <a:rPr lang="de-DE" altLang="de-DE" sz="2000" b="1" dirty="0">
                <a:latin typeface="Frutiger LT 57 Cn"/>
              </a:rPr>
              <a:t>herzlich </a:t>
            </a:r>
            <a:r>
              <a:rPr lang="de-DE" altLang="de-DE" sz="2000" b="1" dirty="0" smtClean="0">
                <a:latin typeface="Frutiger LT 57 Cn"/>
              </a:rPr>
              <a:t>eingeladen.</a:t>
            </a:r>
            <a:endParaRPr lang="de-DE" altLang="de-DE" sz="2000" b="1" dirty="0">
              <a:latin typeface="Frutiger LT 57 Cn"/>
            </a:endParaRPr>
          </a:p>
        </p:txBody>
      </p:sp>
    </p:spTree>
    <p:extLst>
      <p:ext uri="{BB962C8B-B14F-4D97-AF65-F5344CB8AC3E}">
        <p14:creationId xmlns:p14="http://schemas.microsoft.com/office/powerpoint/2010/main" val="399941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">
  <a:themeElements>
    <a:clrScheme name="Le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ORTRAG_VORLAGE.ppt [Kompatibilitätsmodus]" id="{C0041DE0-8CC3-447B-B99C-9C79F602AA12}" vid="{E3D4F4B0-E80F-43E8-AA89-4AE62D2DA8C1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</Words>
  <Application>Microsoft Office PowerPoint</Application>
  <PresentationFormat>Benutzerdefiniert</PresentationFormat>
  <Paragraphs>14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Frutiger LT 57 Cn</vt:lpstr>
      <vt:lpstr>Times</vt:lpstr>
      <vt:lpstr>Leer</vt:lpstr>
      <vt:lpstr>PowerPoint-Präsentation</vt:lpstr>
    </vt:vector>
  </TitlesOfParts>
  <Company>TWONE Design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TWONE Design Group</dc:creator>
  <cp:lastModifiedBy>Bannier, Prof. Dr. Christina</cp:lastModifiedBy>
  <cp:revision>109</cp:revision>
  <cp:lastPrinted>2015-11-27T08:54:47Z</cp:lastPrinted>
  <dcterms:created xsi:type="dcterms:W3CDTF">2002-03-07T19:42:56Z</dcterms:created>
  <dcterms:modified xsi:type="dcterms:W3CDTF">2015-12-07T12:00:38Z</dcterms:modified>
</cp:coreProperties>
</file>